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66"/>
    <a:srgbClr val="99CCFF"/>
    <a:srgbClr val="87D94F"/>
    <a:srgbClr val="FF0000"/>
    <a:srgbClr val="CC3300"/>
    <a:srgbClr val="336699"/>
    <a:srgbClr val="3366CC"/>
    <a:srgbClr val="DA25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8" autoAdjust="0"/>
    <p:restoredTop sz="97045" autoAdjust="0"/>
  </p:normalViewPr>
  <p:slideViewPr>
    <p:cSldViewPr>
      <p:cViewPr varScale="1">
        <p:scale>
          <a:sx n="106" d="100"/>
          <a:sy n="106" d="100"/>
        </p:scale>
        <p:origin x="-288" y="-90"/>
      </p:cViewPr>
      <p:guideLst>
        <p:guide orient="horz" pos="2160"/>
        <p:guide pos="2880"/>
        <p:guide pos="287"/>
        <p:guide pos="5473"/>
        <p:guide pos="1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35" name="Rectangle 27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DA251C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0" y="3698875"/>
            <a:ext cx="6121400" cy="949325"/>
          </a:xfrm>
        </p:spPr>
        <p:txBody>
          <a:bodyPr/>
          <a:lstStyle>
            <a:lvl1pPr algn="ctr">
              <a:defRPr sz="2200"/>
            </a:lvl1pPr>
          </a:lstStyle>
          <a:p>
            <a:r>
              <a:rPr lang="cs-CZ" altLang="en-US" smtClean="0"/>
              <a:t>Klepnutím lze upravit styl předlohy nadpisů.</a:t>
            </a:r>
            <a:endParaRPr lang="cs-CZ" altLang="en-US"/>
          </a:p>
        </p:txBody>
      </p:sp>
      <p:pic>
        <p:nvPicPr>
          <p:cNvPr id="273417" name="Picture 9" descr="titu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604963"/>
            <a:ext cx="2971800" cy="1585912"/>
          </a:xfrm>
          <a:prstGeom prst="rect">
            <a:avLst/>
          </a:prstGeom>
          <a:noFill/>
        </p:spPr>
      </p:pic>
      <p:sp>
        <p:nvSpPr>
          <p:cNvPr id="273425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724400"/>
            <a:ext cx="4572000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cs-CZ" altLang="en-US" smtClean="0"/>
              <a:t>Klepnutím lze upravit styl předlohy podnadpisů.</a:t>
            </a:r>
            <a:endParaRPr lang="en-GB" altLang="en-US"/>
          </a:p>
        </p:txBody>
      </p:sp>
      <p:sp>
        <p:nvSpPr>
          <p:cNvPr id="273436" name="Line 28"/>
          <p:cNvSpPr>
            <a:spLocks noChangeShapeType="1"/>
          </p:cNvSpPr>
          <p:nvPr userDrawn="1"/>
        </p:nvSpPr>
        <p:spPr bwMode="auto">
          <a:xfrm>
            <a:off x="1981200" y="3657600"/>
            <a:ext cx="53340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cs-CZ"/>
          </a:p>
        </p:txBody>
      </p:sp>
      <p:sp>
        <p:nvSpPr>
          <p:cNvPr id="273440" name="Rectangle 32"/>
          <p:cNvSpPr>
            <a:spLocks noChangeArrowheads="1"/>
          </p:cNvSpPr>
          <p:nvPr userDrawn="1"/>
        </p:nvSpPr>
        <p:spPr bwMode="auto">
          <a:xfrm>
            <a:off x="304800" y="6172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GB" altLang="en-US" sz="1600">
                <a:solidFill>
                  <a:schemeClr val="bg1"/>
                </a:solidFill>
              </a:rPr>
              <a:t>April 24</a:t>
            </a:r>
            <a:r>
              <a:rPr lang="en-GB" altLang="en-US" sz="1600" baseline="30000">
                <a:solidFill>
                  <a:schemeClr val="bg1"/>
                </a:solidFill>
              </a:rPr>
              <a:t>th</a:t>
            </a:r>
            <a:r>
              <a:rPr lang="en-GB" altLang="en-US" sz="1600">
                <a:solidFill>
                  <a:schemeClr val="bg1"/>
                </a:solidFill>
              </a:rPr>
              <a:t>, 2007</a:t>
            </a:r>
          </a:p>
        </p:txBody>
      </p:sp>
      <p:pic>
        <p:nvPicPr>
          <p:cNvPr id="273441" name="Picture 33" descr="vutfsi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304800"/>
            <a:ext cx="6324600" cy="923925"/>
          </a:xfrm>
          <a:prstGeom prst="rect">
            <a:avLst/>
          </a:prstGeom>
          <a:noFill/>
        </p:spPr>
      </p:pic>
      <p:sp>
        <p:nvSpPr>
          <p:cNvPr id="273442" name="Rectangle 34"/>
          <p:cNvSpPr>
            <a:spLocks noChangeArrowheads="1"/>
          </p:cNvSpPr>
          <p:nvPr userDrawn="1"/>
        </p:nvSpPr>
        <p:spPr bwMode="auto">
          <a:xfrm>
            <a:off x="2438400" y="6172200"/>
            <a:ext cx="426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GB" altLang="en-US" sz="1600">
                <a:solidFill>
                  <a:schemeClr val="bg1"/>
                </a:solidFill>
              </a:rPr>
              <a:t>Meeting …….</a:t>
            </a:r>
          </a:p>
        </p:txBody>
      </p:sp>
      <p:sp>
        <p:nvSpPr>
          <p:cNvPr id="273443" name="Rectangle 35"/>
          <p:cNvSpPr>
            <a:spLocks noChangeArrowheads="1"/>
          </p:cNvSpPr>
          <p:nvPr userDrawn="1"/>
        </p:nvSpPr>
        <p:spPr bwMode="auto">
          <a:xfrm>
            <a:off x="6934200" y="6172200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altLang="en-US" sz="1600">
                <a:solidFill>
                  <a:schemeClr val="bg1"/>
                </a:solidFill>
              </a:rPr>
              <a:t>Location</a:t>
            </a:r>
            <a:r>
              <a:rPr lang="cs-CZ" altLang="en-US" sz="1600">
                <a:solidFill>
                  <a:schemeClr val="bg1"/>
                </a:solidFill>
              </a:rPr>
              <a:t> …….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9D0D40-081A-4C61-BA47-F1035BF2388C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038350" cy="60198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962650" cy="60198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C210A6-65CE-45E9-815F-3AE65518309F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38BFB2-5DCC-4E00-A780-4EE38F1C3209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F6292A-FB7F-4B78-8D59-008C78B58F91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268413"/>
            <a:ext cx="4000500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86300" y="1268413"/>
            <a:ext cx="4000500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8E7036-EBD8-458C-8206-FF2FB7A7D77C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EB6C28-7B1E-4DB1-9081-83808487CDBC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C8B3FE-E590-4F62-AE4F-402C7CF67448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E4F5FE-8B64-4E12-A93A-93463BF54F01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900851-BA08-4576-A03A-7864D89491E1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15B3EC-0E99-441C-81E0-3B428546E059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696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8413"/>
            <a:ext cx="8153400" cy="490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Klepnutím lze upravit styly předlohy textu.</a:t>
            </a:r>
          </a:p>
          <a:p>
            <a:pPr lvl="1"/>
            <a:r>
              <a:rPr lang="en-GB" altLang="en-US" smtClean="0"/>
              <a:t>Druhá úroveň</a:t>
            </a:r>
          </a:p>
          <a:p>
            <a:pPr lvl="2"/>
            <a:r>
              <a:rPr lang="en-GB" altLang="en-US" smtClean="0"/>
              <a:t>Třetí úroveň</a:t>
            </a:r>
          </a:p>
          <a:p>
            <a:pPr lvl="3"/>
            <a:r>
              <a:rPr lang="en-GB" altLang="en-US" smtClean="0"/>
              <a:t>Čtvrtá úroveň</a:t>
            </a:r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553200"/>
            <a:ext cx="20193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8313" y="6564313"/>
            <a:ext cx="3698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65624057-9505-461F-A818-8D86DA1B7989}" type="slidenum">
              <a:rPr lang="cs-CZ" altLang="en-US"/>
              <a:pPr/>
              <a:t>‹#›</a:t>
            </a:fld>
            <a:endParaRPr lang="cs-CZ" altLang="en-US"/>
          </a:p>
        </p:txBody>
      </p:sp>
      <p:pic>
        <p:nvPicPr>
          <p:cNvPr id="272399" name="Picture 15" descr="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5513" cy="925513"/>
          </a:xfrm>
          <a:prstGeom prst="rect">
            <a:avLst/>
          </a:prstGeom>
          <a:noFill/>
        </p:spPr>
      </p:pic>
      <p:sp>
        <p:nvSpPr>
          <p:cNvPr id="272400" name="Line 16"/>
          <p:cNvSpPr>
            <a:spLocks noChangeShapeType="1"/>
          </p:cNvSpPr>
          <p:nvPr/>
        </p:nvSpPr>
        <p:spPr bwMode="auto">
          <a:xfrm>
            <a:off x="990600" y="1066800"/>
            <a:ext cx="7696200" cy="0"/>
          </a:xfrm>
          <a:prstGeom prst="line">
            <a:avLst/>
          </a:prstGeom>
          <a:noFill/>
          <a:ln w="50800">
            <a:solidFill>
              <a:srgbClr val="80808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2402" name="Rectangle 18"/>
          <p:cNvSpPr>
            <a:spLocks noChangeArrowheads="1"/>
          </p:cNvSpPr>
          <p:nvPr/>
        </p:nvSpPr>
        <p:spPr bwMode="auto">
          <a:xfrm>
            <a:off x="381000" y="6324600"/>
            <a:ext cx="6553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altLang="en-US" sz="1000"/>
              <a:t>Meeting…..</a:t>
            </a:r>
            <a:endParaRPr lang="cs-CZ" altLang="en-US" sz="1000"/>
          </a:p>
        </p:txBody>
      </p:sp>
      <p:pic>
        <p:nvPicPr>
          <p:cNvPr id="272403" name="Picture 19" descr="logo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3800" y="6307138"/>
            <a:ext cx="1600200" cy="550862"/>
          </a:xfrm>
          <a:prstGeom prst="rect">
            <a:avLst/>
          </a:prstGeom>
          <a:noFill/>
        </p:spPr>
      </p:pic>
      <p:sp>
        <p:nvSpPr>
          <p:cNvPr id="272404" name="Line 20"/>
          <p:cNvSpPr>
            <a:spLocks noChangeShapeType="1"/>
          </p:cNvSpPr>
          <p:nvPr/>
        </p:nvSpPr>
        <p:spPr bwMode="auto">
          <a:xfrm flipH="1">
            <a:off x="457200" y="6324600"/>
            <a:ext cx="7010400" cy="0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Blip>
          <a:blip r:embed="rId15"/>
        </a:buBlip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Blip>
          <a:blip r:embed="rId16"/>
        </a:buBlip>
        <a:defRPr sz="16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9400" y="3733800"/>
            <a:ext cx="6096000" cy="685800"/>
          </a:xfrm>
        </p:spPr>
        <p:txBody>
          <a:bodyPr/>
          <a:lstStyle/>
          <a:p>
            <a:r>
              <a:rPr lang="en-US"/>
              <a:t>Title</a:t>
            </a:r>
            <a:endParaRPr lang="cs-CZ"/>
          </a:p>
        </p:txBody>
      </p:sp>
      <p:sp>
        <p:nvSpPr>
          <p:cNvPr id="31232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Author(s)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ADI-Prezentace-Sablona-Impact+Tahoma-En">
  <a:themeElements>
    <a:clrScheme name="Síť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Síť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Síť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íť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UADI-Prezentace-Sablona-Impact+Tahoma-En</Template>
  <TotalTime>0</TotalTime>
  <Words>5</Words>
  <Application>Microsoft Office PowerPoint</Application>
  <PresentationFormat>Předvádění na obrazovce (4:3)</PresentationFormat>
  <Paragraphs>3</Paragraphs>
  <Slides>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UADI-Prezentace-Sablona-Impact+Tahoma-En</vt:lpstr>
      <vt:lpstr>Title</vt:lpstr>
      <vt:lpstr>Snímek 2</vt:lpstr>
    </vt:vector>
  </TitlesOfParts>
  <Company>FSI VUT v Brně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ÚADI</dc:creator>
  <cp:lastModifiedBy>ÚADI</cp:lastModifiedBy>
  <cp:revision>1</cp:revision>
  <cp:lastPrinted>2000-11-27T13:40:22Z</cp:lastPrinted>
  <dcterms:created xsi:type="dcterms:W3CDTF">2009-08-05T14:51:24Z</dcterms:created>
  <dcterms:modified xsi:type="dcterms:W3CDTF">2009-08-05T14:51:44Z</dcterms:modified>
</cp:coreProperties>
</file>