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Impac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66"/>
    <a:srgbClr val="99CCFF"/>
    <a:srgbClr val="87D94F"/>
    <a:srgbClr val="FF0000"/>
    <a:srgbClr val="CC3300"/>
    <a:srgbClr val="336699"/>
    <a:srgbClr val="3366CC"/>
    <a:srgbClr val="DA25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68" autoAdjust="0"/>
    <p:restoredTop sz="97045" autoAdjust="0"/>
  </p:normalViewPr>
  <p:slideViewPr>
    <p:cSldViewPr>
      <p:cViewPr varScale="1">
        <p:scale>
          <a:sx n="106" d="100"/>
          <a:sy n="106" d="100"/>
        </p:scale>
        <p:origin x="-288" y="-90"/>
      </p:cViewPr>
      <p:guideLst>
        <p:guide orient="horz" pos="2160"/>
        <p:guide pos="2880"/>
        <p:guide pos="287"/>
        <p:guide pos="5473"/>
        <p:guide pos="18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35" name="Rectangle 27"/>
          <p:cNvSpPr>
            <a:spLocks noChangeArrowheads="1"/>
          </p:cNvSpPr>
          <p:nvPr userDrawn="1"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rgbClr val="DA251C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524000" y="3698875"/>
            <a:ext cx="6121400" cy="949325"/>
          </a:xfrm>
        </p:spPr>
        <p:txBody>
          <a:bodyPr/>
          <a:lstStyle>
            <a:lvl1pPr algn="ctr">
              <a:defRPr sz="2200"/>
            </a:lvl1pPr>
          </a:lstStyle>
          <a:p>
            <a:r>
              <a:rPr lang="cs-CZ" altLang="en-US" noProof="0" dirty="0" smtClean="0"/>
              <a:t>Název prezentace</a:t>
            </a:r>
            <a:endParaRPr lang="cs-CZ" altLang="en-US" noProof="0" dirty="0"/>
          </a:p>
        </p:txBody>
      </p:sp>
      <p:sp>
        <p:nvSpPr>
          <p:cNvPr id="273425" name="Rectangle 17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286000" y="4724400"/>
            <a:ext cx="4572000" cy="990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808080"/>
                </a:solidFill>
              </a:defRPr>
            </a:lvl1pPr>
          </a:lstStyle>
          <a:p>
            <a:r>
              <a:rPr lang="cs-CZ" altLang="en-US" noProof="0" dirty="0" smtClean="0"/>
              <a:t>Autoři</a:t>
            </a:r>
            <a:endParaRPr lang="cs-CZ" altLang="en-US" noProof="0" dirty="0"/>
          </a:p>
        </p:txBody>
      </p:sp>
      <p:sp>
        <p:nvSpPr>
          <p:cNvPr id="273436" name="Line 28"/>
          <p:cNvSpPr>
            <a:spLocks noChangeShapeType="1"/>
          </p:cNvSpPr>
          <p:nvPr userDrawn="1"/>
        </p:nvSpPr>
        <p:spPr bwMode="auto">
          <a:xfrm>
            <a:off x="1981200" y="3657600"/>
            <a:ext cx="53340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anchor="b"/>
          <a:lstStyle/>
          <a:p>
            <a:endParaRPr lang="cs-CZ"/>
          </a:p>
        </p:txBody>
      </p:sp>
      <p:sp>
        <p:nvSpPr>
          <p:cNvPr id="273440" name="Rectangle 32"/>
          <p:cNvSpPr>
            <a:spLocks noChangeArrowheads="1"/>
          </p:cNvSpPr>
          <p:nvPr userDrawn="1"/>
        </p:nvSpPr>
        <p:spPr bwMode="auto">
          <a:xfrm>
            <a:off x="304800" y="6172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cs-CZ" altLang="en-US" sz="1600" dirty="0" smtClean="0">
                <a:solidFill>
                  <a:schemeClr val="bg1"/>
                </a:solidFill>
              </a:rPr>
              <a:t>24. 4.2007</a:t>
            </a:r>
            <a:endParaRPr lang="en-GB" altLang="en-US" sz="1600" dirty="0">
              <a:solidFill>
                <a:schemeClr val="bg1"/>
              </a:solidFill>
            </a:endParaRPr>
          </a:p>
        </p:txBody>
      </p:sp>
      <p:sp>
        <p:nvSpPr>
          <p:cNvPr id="273442" name="Rectangle 34"/>
          <p:cNvSpPr>
            <a:spLocks noChangeArrowheads="1"/>
          </p:cNvSpPr>
          <p:nvPr userDrawn="1"/>
        </p:nvSpPr>
        <p:spPr bwMode="auto">
          <a:xfrm>
            <a:off x="2438400" y="6172200"/>
            <a:ext cx="426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cs-CZ" altLang="en-US" sz="1600" dirty="0" smtClean="0">
                <a:solidFill>
                  <a:schemeClr val="bg1"/>
                </a:solidFill>
              </a:rPr>
              <a:t>Konference</a:t>
            </a:r>
            <a:r>
              <a:rPr lang="en-GB" altLang="en-US" sz="1600" dirty="0" smtClean="0">
                <a:solidFill>
                  <a:schemeClr val="bg1"/>
                </a:solidFill>
              </a:rPr>
              <a:t> </a:t>
            </a:r>
            <a:r>
              <a:rPr lang="en-GB" altLang="en-US" sz="1600" dirty="0">
                <a:solidFill>
                  <a:schemeClr val="bg1"/>
                </a:solidFill>
              </a:rPr>
              <a:t>…….</a:t>
            </a:r>
          </a:p>
        </p:txBody>
      </p:sp>
      <p:sp>
        <p:nvSpPr>
          <p:cNvPr id="273443" name="Rectangle 35"/>
          <p:cNvSpPr>
            <a:spLocks noChangeArrowheads="1"/>
          </p:cNvSpPr>
          <p:nvPr userDrawn="1"/>
        </p:nvSpPr>
        <p:spPr bwMode="auto">
          <a:xfrm>
            <a:off x="6934200" y="6172200"/>
            <a:ext cx="1981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cs-CZ" altLang="en-US" sz="1600" dirty="0" smtClean="0">
                <a:solidFill>
                  <a:schemeClr val="bg1"/>
                </a:solidFill>
              </a:rPr>
              <a:t>Místo </a:t>
            </a:r>
            <a:r>
              <a:rPr lang="cs-CZ" altLang="en-US" sz="1600" dirty="0">
                <a:solidFill>
                  <a:schemeClr val="bg1"/>
                </a:solidFill>
              </a:rPr>
              <a:t>…….</a:t>
            </a:r>
          </a:p>
        </p:txBody>
      </p:sp>
      <p:pic>
        <p:nvPicPr>
          <p:cNvPr id="13" name="Obrázek 12" descr="VUT-FSI-Cz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71600" y="285750"/>
            <a:ext cx="6515100" cy="1009650"/>
          </a:xfrm>
          <a:prstGeom prst="rect">
            <a:avLst/>
          </a:prstGeom>
        </p:spPr>
      </p:pic>
      <p:pic>
        <p:nvPicPr>
          <p:cNvPr id="15" name="Obrázek 14" descr="UADI-Cz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6000" y="1533525"/>
            <a:ext cx="2857500" cy="1666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976B2A-F2D1-4FDF-9C13-285BDC58599F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48450" y="152400"/>
            <a:ext cx="2038350" cy="60198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152400"/>
            <a:ext cx="5962650" cy="60198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70F5A4-E48B-4EB1-B395-2C89DA260758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dirty="0" smtClean="0"/>
              <a:t>Autoři </a:t>
            </a:r>
            <a:r>
              <a:rPr lang="en-US" altLang="en-US" dirty="0" smtClean="0"/>
              <a:t>……</a:t>
            </a:r>
            <a:endParaRPr lang="cs-CZ" alt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9EE41A-91F9-4DAC-BECF-8C613C4F46D5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E44A0B-5A5E-42E3-9E8F-458BD4F3E28A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3400" y="1268413"/>
            <a:ext cx="4000500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86300" y="1268413"/>
            <a:ext cx="4000500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07B283-781E-4FE6-8AEE-4A1A2E81BA72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CDD4B4-B990-4741-8E75-A04E23D67277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592300-3C27-433D-AD6A-83226FF0E620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90DBFD-F0C7-4E37-BD08-F7222BC554E5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6EF955-1D98-4A3E-A2B1-BAFC6BE613A9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Author……</a:t>
            </a: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A2E2B2-CE4A-4A73-8055-73B45D5CA5CA}" type="slidenum">
              <a:rPr lang="cs-CZ" altLang="en-US"/>
              <a:pPr/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6962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68413"/>
            <a:ext cx="8153400" cy="490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Klepnutím lze upravit styly předlohy textu.</a:t>
            </a:r>
          </a:p>
          <a:p>
            <a:pPr lvl="1"/>
            <a:r>
              <a:rPr lang="en-GB" altLang="en-US" smtClean="0"/>
              <a:t>Druhá úroveň</a:t>
            </a:r>
          </a:p>
          <a:p>
            <a:pPr lvl="2"/>
            <a:r>
              <a:rPr lang="en-GB" altLang="en-US" smtClean="0"/>
              <a:t>Třetí úroveň</a:t>
            </a:r>
          </a:p>
          <a:p>
            <a:pPr lvl="3"/>
            <a:r>
              <a:rPr lang="en-GB" altLang="en-US" smtClean="0"/>
              <a:t>Čtvrtá úroveň</a:t>
            </a:r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" y="6553200"/>
            <a:ext cx="20193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r>
              <a:rPr lang="cs-CZ" altLang="en-US" noProof="0" dirty="0" smtClean="0"/>
              <a:t>Autoři </a:t>
            </a:r>
            <a:r>
              <a:rPr lang="cs-CZ" altLang="en-US" dirty="0" smtClean="0"/>
              <a:t>…</a:t>
            </a:r>
            <a:endParaRPr lang="cs-CZ" altLang="en-US" dirty="0"/>
          </a:p>
        </p:txBody>
      </p:sp>
      <p:sp>
        <p:nvSpPr>
          <p:cNvPr id="272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8313" y="6564313"/>
            <a:ext cx="369887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4259B9D3-0F83-4D00-A597-8A007CA307CE}" type="slidenum">
              <a:rPr lang="cs-CZ" altLang="en-US"/>
              <a:pPr/>
              <a:t>‹#›</a:t>
            </a:fld>
            <a:endParaRPr lang="cs-CZ" altLang="en-US"/>
          </a:p>
        </p:txBody>
      </p:sp>
      <p:pic>
        <p:nvPicPr>
          <p:cNvPr id="272399" name="Picture 15" descr="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25513" cy="925513"/>
          </a:xfrm>
          <a:prstGeom prst="rect">
            <a:avLst/>
          </a:prstGeom>
          <a:noFill/>
        </p:spPr>
      </p:pic>
      <p:sp>
        <p:nvSpPr>
          <p:cNvPr id="272400" name="Line 16"/>
          <p:cNvSpPr>
            <a:spLocks noChangeShapeType="1"/>
          </p:cNvSpPr>
          <p:nvPr/>
        </p:nvSpPr>
        <p:spPr bwMode="auto">
          <a:xfrm>
            <a:off x="990600" y="1066800"/>
            <a:ext cx="7696200" cy="0"/>
          </a:xfrm>
          <a:prstGeom prst="line">
            <a:avLst/>
          </a:prstGeom>
          <a:noFill/>
          <a:ln w="50800">
            <a:solidFill>
              <a:srgbClr val="80808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2402" name="Rectangle 18"/>
          <p:cNvSpPr>
            <a:spLocks noChangeArrowheads="1"/>
          </p:cNvSpPr>
          <p:nvPr/>
        </p:nvSpPr>
        <p:spPr bwMode="auto">
          <a:xfrm>
            <a:off x="381000" y="6324600"/>
            <a:ext cx="6553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cs-CZ" altLang="en-US" sz="1000" noProof="0" dirty="0" smtClean="0"/>
              <a:t>Konference ...</a:t>
            </a:r>
            <a:endParaRPr lang="cs-CZ" altLang="en-US" sz="1000" noProof="0" dirty="0"/>
          </a:p>
        </p:txBody>
      </p:sp>
      <p:sp>
        <p:nvSpPr>
          <p:cNvPr id="272404" name="Line 20"/>
          <p:cNvSpPr>
            <a:spLocks noChangeShapeType="1"/>
          </p:cNvSpPr>
          <p:nvPr/>
        </p:nvSpPr>
        <p:spPr bwMode="auto">
          <a:xfrm flipH="1">
            <a:off x="457200" y="6324600"/>
            <a:ext cx="7010400" cy="0"/>
          </a:xfrm>
          <a:prstGeom prst="line">
            <a:avLst/>
          </a:prstGeom>
          <a:noFill/>
          <a:ln w="25400">
            <a:solidFill>
              <a:srgbClr val="80808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12" name="Obrázek 11" descr="UADI s logem-Cz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534275" y="6296025"/>
            <a:ext cx="1609725" cy="5619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Blip>
          <a:blip r:embed="rId15"/>
        </a:buBlip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Blip>
          <a:blip r:embed="rId16"/>
        </a:buBlip>
        <a:defRPr sz="20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Blip>
          <a:blip r:embed="rId16"/>
        </a:buBlip>
        <a:defRPr sz="16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Myriad Pro Cond" pitchFamily="34" charset="0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Myriad Pro Cond" pitchFamily="34" charset="0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Myriad Pro Cond" pitchFamily="34" charset="0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Myriad Pro Cond" pitchFamily="34" charset="0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Myriad Pro Cond" pitchFamily="34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9400" y="3733800"/>
            <a:ext cx="6096000" cy="685800"/>
          </a:xfrm>
        </p:spPr>
        <p:txBody>
          <a:bodyPr/>
          <a:lstStyle/>
          <a:p>
            <a:r>
              <a:rPr lang="cs-CZ" dirty="0" smtClean="0"/>
              <a:t>Název</a:t>
            </a:r>
            <a:endParaRPr lang="cs-CZ" dirty="0"/>
          </a:p>
        </p:txBody>
      </p:sp>
      <p:sp>
        <p:nvSpPr>
          <p:cNvPr id="31232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Autoři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en-US" dirty="0" smtClean="0"/>
              <a:t>Autoři</a:t>
            </a:r>
            <a:r>
              <a:rPr lang="en-US" altLang="en-US" dirty="0" smtClean="0"/>
              <a:t>……</a:t>
            </a:r>
            <a:endParaRPr lang="cs-CZ" altLang="en-US" dirty="0"/>
          </a:p>
        </p:txBody>
      </p:sp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ADI-Prezentace-Sablona-Impact+Tahoma-Cz">
  <a:themeElements>
    <a:clrScheme name="Síť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Síť">
      <a:majorFont>
        <a:latin typeface="Impact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Impac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Impact" pitchFamily="34" charset="0"/>
          </a:defRPr>
        </a:defPPr>
      </a:lstStyle>
    </a:lnDef>
  </a:objectDefaults>
  <a:extraClrSchemeLst>
    <a:extraClrScheme>
      <a:clrScheme name="Síť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íť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íť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UADI-Prezentace-Sablona-Impact+Tahoma-Cz</Template>
  <TotalTime>0</TotalTime>
  <Words>4</Words>
  <Application>Microsoft Office PowerPoint</Application>
  <PresentationFormat>Předvádění na obrazovce (4:3)</PresentationFormat>
  <Paragraphs>3</Paragraphs>
  <Slides>2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UADI-Prezentace-Sablona-Impact+Tahoma-Cz</vt:lpstr>
      <vt:lpstr>Název</vt:lpstr>
      <vt:lpstr>Snímek 2</vt:lpstr>
    </vt:vector>
  </TitlesOfParts>
  <Company>FSI VUT v Brně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</dc:title>
  <dc:creator>ÚADI</dc:creator>
  <cp:lastModifiedBy>ÚADI</cp:lastModifiedBy>
  <cp:revision>1</cp:revision>
  <cp:lastPrinted>2000-11-27T13:40:22Z</cp:lastPrinted>
  <dcterms:created xsi:type="dcterms:W3CDTF">2009-08-05T14:51:47Z</dcterms:created>
  <dcterms:modified xsi:type="dcterms:W3CDTF">2009-08-05T14:51:59Z</dcterms:modified>
</cp:coreProperties>
</file>